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81"/>
    <p:restoredTop sz="91994"/>
  </p:normalViewPr>
  <p:slideViewPr>
    <p:cSldViewPr snapToGrid="0" snapToObjects="1">
      <p:cViewPr varScale="1">
        <p:scale>
          <a:sx n="113" d="100"/>
          <a:sy n="113" d="100"/>
        </p:scale>
        <p:origin x="81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20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&lt;Joanne Tsai&gt;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&lt;11/04/2022&gt;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14400" y="1645919"/>
            <a:ext cx="10202091" cy="498065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Collecting data through SpaceX API and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through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Analysis the proximity of launch sites through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model building by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classification tree, and logistic regression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Different features affect successes of launch in different ways and weight.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got the weight of different features, and the prediction of based on new feature fed to the model.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433689"/>
            <a:ext cx="10781747" cy="4591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project, we analyze the Space X Falcon 9 data set. We aim to find out the relationship between launching features (e.g. launch site, loading mass, orbit…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etc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in order to summarize the conditions that maximizes the success rate of landing.</a:t>
            </a: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problem we are trying to solve is to predict whether a landing will success or not based on the related features.</a:t>
            </a: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data was collected through SpaceX API and web scraping from Wikipedia. 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data was preprocessed by removing or filling missing data, removing non-relevant column, selecting needed rows…etc.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Use cross validation method to tune the hyperparameters for the models.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set was collected from two resources.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1. making get requests to the SpaceX API to get information of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2. web-scraping to get the launch records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Falcon 9.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1043</TotalTime>
  <Words>1524</Words>
  <Application>Microsoft Macintosh PowerPoint</Application>
  <PresentationFormat>Widescreen</PresentationFormat>
  <Paragraphs>245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Joanne Tsai</cp:lastModifiedBy>
  <cp:revision>201</cp:revision>
  <dcterms:created xsi:type="dcterms:W3CDTF">2021-04-29T18:58:34Z</dcterms:created>
  <dcterms:modified xsi:type="dcterms:W3CDTF">2022-11-04T22:36:30Z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